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6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5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7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2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3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3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5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9ECA-DD72-4C44-A3EB-B39E5EABB61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FB8C-D88E-4FDB-B086-94F72982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5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100" y="1625600"/>
            <a:ext cx="9144000" cy="30908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9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Пословицы и поговорки</a:t>
            </a:r>
            <a:br>
              <a:rPr lang="ru-RU" sz="49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Cambria" panose="02040503050406030204" pitchFamily="18" charset="0"/>
                <a:cs typeface="Arial" panose="020B0604020202020204" pitchFamily="34" charset="0"/>
              </a:rPr>
              <a:t>в картинках </a:t>
            </a:r>
            <a:br>
              <a:rPr lang="ru-RU" sz="48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для детей</a:t>
            </a:r>
            <a:endParaRPr lang="ru-RU" sz="4800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videomapping.store/wp-content/uploads/2017/01/Pediment_Khohloma_ProjectionTextures-LIMEART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93180" y="2172422"/>
            <a:ext cx="7145147" cy="24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86" y="0"/>
            <a:ext cx="969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1" y="154332"/>
            <a:ext cx="9232900" cy="6533799"/>
          </a:xfrm>
        </p:spPr>
      </p:pic>
    </p:spTree>
    <p:extLst>
      <p:ext uri="{BB962C8B-B14F-4D97-AF65-F5344CB8AC3E}">
        <p14:creationId xmlns:p14="http://schemas.microsoft.com/office/powerpoint/2010/main" val="39907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6" y="228600"/>
            <a:ext cx="8958614" cy="6730646"/>
          </a:xfrm>
        </p:spPr>
      </p:pic>
    </p:spTree>
    <p:extLst>
      <p:ext uri="{BB962C8B-B14F-4D97-AF65-F5344CB8AC3E}">
        <p14:creationId xmlns:p14="http://schemas.microsoft.com/office/powerpoint/2010/main" val="3547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6" y="152400"/>
            <a:ext cx="8738244" cy="6565082"/>
          </a:xfrm>
        </p:spPr>
      </p:pic>
    </p:spTree>
    <p:extLst>
      <p:ext uri="{BB962C8B-B14F-4D97-AF65-F5344CB8AC3E}">
        <p14:creationId xmlns:p14="http://schemas.microsoft.com/office/powerpoint/2010/main" val="729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Тема Office</vt:lpstr>
      <vt:lpstr>Пословицы и поговорки в картинках 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 и поговорки в картинках  для детей</dc:title>
  <dc:creator>Пользователь</dc:creator>
  <cp:lastModifiedBy>Пользователь</cp:lastModifiedBy>
  <cp:revision>2</cp:revision>
  <dcterms:created xsi:type="dcterms:W3CDTF">2023-12-12T19:14:55Z</dcterms:created>
  <dcterms:modified xsi:type="dcterms:W3CDTF">2023-12-12T19:16:35Z</dcterms:modified>
</cp:coreProperties>
</file>